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6/10/2024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Period Terrace Property Located In The Popular St Thomas Area Of Exeter Enjoying  Accommodation Arranged Over Three Floors With Generously Sized Rear Garden</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General Programme Of Refurbishment And Modernisation Required * Entrance Vestibule * Reception Hall * Lounge And Dining Room * Kitchen * Utility Room * Ground Floor Bathroom/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Three Bedrooms Arranged Over The First And Second Floors * No Onward Chain * Viewing Recommended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£289</a:t>
            </a:r>
            <a:r>
              <a:rPr lang="en-GB" sz="1900" dirty="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37 Regent Street</a:t>
            </a:r>
            <a:r>
              <a:rPr lang="en-GB" sz="1800" dirty="0">
                <a:solidFill>
                  <a:srgbClr val="FFFFFF"/>
                </a:solidFill>
                <a:effectLst/>
                <a:latin typeface="HelveticaNeueLT-Medium"/>
                <a:ea typeface="Times New Roman" panose="02020603050405020304" pitchFamily="18" charset="0"/>
              </a:rPr>
              <a:t>, Exeter, EX2 9EH</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8" y="2639053"/>
            <a:ext cx="6375683" cy="4448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558651"/>
            <a:ext cx="3111435" cy="23837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12065"/>
            <a:ext cx="308472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02F22EA-961A-2D6C-CE1C-095DDD79CB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5530" y="7730332"/>
            <a:ext cx="2379632" cy="173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9" y="359886"/>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389650"/>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37 Regent Street, Exeter, EX2 9EH</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THE ACCOMMODATION COMPRISES:</a:t>
            </a:r>
            <a:r>
              <a:rPr lang="en-GB" sz="1250" dirty="0">
                <a:latin typeface="Helvetica" panose="020B0604020202020204" pitchFamily="34" charset="0"/>
                <a:cs typeface="Helvetica" panose="020B0604020202020204" pitchFamily="34" charset="0"/>
              </a:rPr>
              <a:t>  uPVC front door giving access to:</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ENTRANCE VESTIBULE:  </a:t>
            </a:r>
            <a:r>
              <a:rPr lang="en-GB" sz="1250" dirty="0">
                <a:latin typeface="Helvetica" panose="020B0604020202020204" pitchFamily="34" charset="0"/>
                <a:cs typeface="Helvetica" panose="020B0604020202020204" pitchFamily="34" charset="0"/>
              </a:rPr>
              <a:t>Wall mounted electric meters, inner door to:</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ENTRANCE HALL: </a:t>
            </a:r>
            <a:r>
              <a:rPr lang="en-GB" sz="1250" dirty="0">
                <a:latin typeface="Helvetica" panose="020B0604020202020204" pitchFamily="34" charset="0"/>
                <a:cs typeface="Helvetica" panose="020B0604020202020204" pitchFamily="34" charset="0"/>
              </a:rPr>
              <a:t> Radiator, stairs rising to:</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FIRST FLOOR LANDING:  </a:t>
            </a:r>
            <a:r>
              <a:rPr lang="en-GB" sz="1250" dirty="0">
                <a:latin typeface="Helvetica" panose="020B0604020202020204" pitchFamily="34" charset="0"/>
                <a:cs typeface="Helvetica" panose="020B0604020202020204" pitchFamily="34" charset="0"/>
              </a:rPr>
              <a:t>With understairs cupboard beneath housing gas meter.</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LOUNGE/DINING ROOM:   </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LOUNGE: </a:t>
            </a:r>
            <a:r>
              <a:rPr lang="en-GB" sz="1250" dirty="0">
                <a:latin typeface="Helvetica" panose="020B0604020202020204" pitchFamily="34" charset="0"/>
                <a:cs typeface="Helvetica" panose="020B0604020202020204" pitchFamily="34" charset="0"/>
              </a:rPr>
              <a:t> 3.56m x 3.35m (11'8" x 11'0")  Window to front aspect, fitted gas fire housed in tiled surround with matching hearth, TV point, radiator.   </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DINING ROOM:  </a:t>
            </a:r>
            <a:r>
              <a:rPr lang="en-GB" sz="1250" dirty="0">
                <a:latin typeface="Helvetica" panose="020B0604020202020204" pitchFamily="34" charset="0"/>
                <a:cs typeface="Helvetica" panose="020B0604020202020204" pitchFamily="34" charset="0"/>
              </a:rPr>
              <a:t> 3.4m x 2.92m (11'2" x 9'7")    With window overlooking the rear aspect.  Fitted gas fire housed in tiled fireplace with matching hearth, radiator.</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KITCHEN:</a:t>
            </a:r>
            <a:r>
              <a:rPr lang="en-GB" sz="1250" dirty="0">
                <a:latin typeface="Helvetica" panose="020B0604020202020204" pitchFamily="34" charset="0"/>
                <a:cs typeface="Helvetica" panose="020B0604020202020204" pitchFamily="34" charset="0"/>
              </a:rPr>
              <a:t>   2.62m x 2.34m (8'7" x 7'8")  With double glazed window and fitted with single drainer sink unit with worktops, cupboards and drawer units, and appliance space beneath.  Gas and electric cooker point, wall mounted cupboards, door to:</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UTILITY ROOM: </a:t>
            </a:r>
            <a:r>
              <a:rPr lang="en-GB" sz="1250" dirty="0">
                <a:latin typeface="Helvetica" panose="020B0604020202020204" pitchFamily="34" charset="0"/>
                <a:cs typeface="Helvetica" panose="020B0604020202020204" pitchFamily="34" charset="0"/>
              </a:rPr>
              <a:t> 2.44m x 1.7m (8'0" x 5'7")   Plumbing for automatic washing machine, wall mounted gas boiler, fitted storage cupboards, double glazed door to rear garden, door to:</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GROUND FLOOR BATHROOM/WC:  </a:t>
            </a:r>
            <a:r>
              <a:rPr lang="en-GB" sz="1250" dirty="0">
                <a:latin typeface="Helvetica" panose="020B0604020202020204" pitchFamily="34" charset="0"/>
                <a:cs typeface="Helvetica" panose="020B0604020202020204" pitchFamily="34" charset="0"/>
              </a:rPr>
              <a:t>2.11m x 1.98m (6’11” x 6’6”)</a:t>
            </a:r>
          </a:p>
          <a:p>
            <a:r>
              <a:rPr lang="en-GB" sz="1250" dirty="0">
                <a:latin typeface="Helvetica" panose="020B0604020202020204" pitchFamily="34" charset="0"/>
                <a:cs typeface="Helvetica" panose="020B0604020202020204" pitchFamily="34" charset="0"/>
              </a:rPr>
              <a:t>Comprising; bath with shower over, shower curtain rail, pedestal wash hand basin, WC, radiator, double glazed window, mirror fronted medicine cabinet, fully tiled walls.</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FIRST FLOOR LANDING: </a:t>
            </a:r>
            <a:r>
              <a:rPr lang="en-GB" sz="1250" dirty="0">
                <a:latin typeface="Helvetica" panose="020B0604020202020204" pitchFamily="34" charset="0"/>
                <a:cs typeface="Helvetica" panose="020B0604020202020204" pitchFamily="34" charset="0"/>
              </a:rPr>
              <a:t>   Stairs rising to second floor.  Double glazed window and gas convector heater.</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BEDROOM 1: </a:t>
            </a:r>
            <a:r>
              <a:rPr lang="en-GB" sz="1250" dirty="0">
                <a:latin typeface="Helvetica" panose="020B0604020202020204" pitchFamily="34" charset="0"/>
                <a:cs typeface="Helvetica" panose="020B0604020202020204" pitchFamily="34" charset="0"/>
              </a:rPr>
              <a:t>  4.78m x 3.35m (15'8" x 11'0")   Good size main bedroom with two windows to front aspect, fire surround, built-in wardrobes.</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BEDROOM 2: </a:t>
            </a:r>
            <a:r>
              <a:rPr lang="en-GB" sz="1250" dirty="0">
                <a:latin typeface="Helvetica" panose="020B0604020202020204" pitchFamily="34" charset="0"/>
                <a:cs typeface="Helvetica" panose="020B0604020202020204" pitchFamily="34" charset="0"/>
              </a:rPr>
              <a:t>  3.35m x 3.02m (11'0" x 9'11")   Window to rear aspect, fire surround.</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SECOND FLOOR:   </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BEDROOM 3: </a:t>
            </a:r>
            <a:r>
              <a:rPr lang="en-GB" sz="1250" dirty="0">
                <a:latin typeface="Helvetica" panose="020B0604020202020204" pitchFamily="34" charset="0"/>
                <a:cs typeface="Helvetica" panose="020B0604020202020204" pitchFamily="34" charset="0"/>
              </a:rPr>
              <a:t> 4.5m x 3.25m (14'9" x 10'8")  Good size room with double glazed dormer window overlooking the rear aspect, access points to eaves space, fire surround.</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 To the rear of the property there is a lovely generously sized garden comprising of a variety of mature flowers, shrubs and trees with patio area and pathways, timber garden shed and outside tap.  </a:t>
            </a:r>
          </a:p>
          <a:p>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171468"/>
          </a:xfrm>
          <a:prstGeom prst="rect">
            <a:avLst/>
          </a:prstGeom>
          <a:noFill/>
        </p:spPr>
        <p:txBody>
          <a:bodyPr wrap="square" rtlCol="0">
            <a:spAutoFit/>
          </a:bodyPr>
          <a:lstStyle/>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r>
              <a:rPr lang="en-GB" sz="125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F3D92FB7-5C13-4DF6-AB55-2A04079E3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248" y="1997740"/>
            <a:ext cx="6087102" cy="580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TotalTime>
  <Words>679</Words>
  <Application>Microsoft Office PowerPoint</Application>
  <PresentationFormat>Custom</PresentationFormat>
  <Paragraphs>117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22</cp:revision>
  <cp:lastPrinted>2024-06-10T08:52:13Z</cp:lastPrinted>
  <dcterms:created xsi:type="dcterms:W3CDTF">2023-03-19T13:39:10Z</dcterms:created>
  <dcterms:modified xsi:type="dcterms:W3CDTF">2024-06-10T08:52:18Z</dcterms:modified>
</cp:coreProperties>
</file>